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4"/>
  </p:sldMasterIdLst>
  <p:notesMasterIdLst>
    <p:notesMasterId r:id="rId12"/>
  </p:notesMasterIdLst>
  <p:sldIdLst>
    <p:sldId id="256" r:id="rId5"/>
    <p:sldId id="262" r:id="rId6"/>
    <p:sldId id="257" r:id="rId7"/>
    <p:sldId id="259" r:id="rId8"/>
    <p:sldId id="263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BA856-5BB4-4955-9247-CAF8A81EE246}" type="datetimeFigureOut">
              <a:rPr lang="nl-NL" smtClean="0"/>
              <a:t>4-12-2015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9153C-5A9E-468F-AB81-5E7E75880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66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6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2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2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5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3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72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5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53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7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8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5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6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6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5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3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5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eDpIH-KRE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MX3_gigc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994127">
            <a:off x="2636836" y="3340754"/>
            <a:ext cx="8870127" cy="10831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nl-NL" sz="8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&amp; 4 takt motoren</a:t>
            </a:r>
            <a:endParaRPr lang="nl-NL" sz="88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0841181" y="6596390"/>
            <a:ext cx="1423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/>
              <a:t>  © Jordi Boerdijk 2014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28652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276" y="0"/>
            <a:ext cx="3645724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490852" y="228599"/>
            <a:ext cx="5055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/>
              <a:t>Inhoudsopgave</a:t>
            </a:r>
            <a:endParaRPr lang="nl-NL" sz="600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61039"/>
              </p:ext>
            </p:extLst>
          </p:nvPr>
        </p:nvGraphicFramePr>
        <p:xfrm>
          <a:off x="2239817" y="1578092"/>
          <a:ext cx="4919519" cy="323584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616866"/>
                <a:gridCol w="1302653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Benaming:</a:t>
                      </a:r>
                      <a:endParaRPr lang="nl-N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Hoofdstuk:</a:t>
                      </a:r>
                      <a:endParaRPr lang="nl-N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Tweetaktmotor</a:t>
                      </a:r>
                      <a:endParaRPr lang="nl-N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nl-N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Zo</a:t>
                      </a:r>
                      <a:r>
                        <a:rPr lang="nl-NL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werkt de tweetaktmotor</a:t>
                      </a:r>
                      <a:endParaRPr lang="nl-N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nl-N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Viertaktmotor</a:t>
                      </a:r>
                      <a:endParaRPr lang="nl-N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endParaRPr lang="nl-N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Zo werkt de viertaktmotor</a:t>
                      </a:r>
                      <a:endParaRPr lang="nl-N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endParaRPr lang="nl-N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nl-NL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Verschillen twee- en viertaktmotor</a:t>
                      </a:r>
                      <a:endParaRPr lang="nl-N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nl-N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nl-NL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Waar kun je een twee- of viertaktmotor in vinden</a:t>
                      </a:r>
                      <a:endParaRPr lang="nl-N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nl-N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nl-NL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Vragenstellen</a:t>
                      </a:r>
                      <a:endParaRPr lang="nl-N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860" y="6577560"/>
            <a:ext cx="1335140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1355021">
            <a:off x="3408219" y="344643"/>
            <a:ext cx="3917660" cy="73775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l-NL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Tweetaktmotor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upload.wikimedia.org/wikipedia/commons/3/33/Two-Stroke_Engi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71" y="841663"/>
            <a:ext cx="2316577" cy="40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10825414" y="6596390"/>
            <a:ext cx="1433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50" dirty="0"/>
              <a:t>© Jordi Boerdijk 2014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768" y="1790216"/>
            <a:ext cx="4370655" cy="386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0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368427">
            <a:off x="3210789" y="363680"/>
            <a:ext cx="6213765" cy="7169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NL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Zo werkt de tweetaktmotor</a:t>
            </a:r>
            <a:endParaRPr lang="nl-NL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veDpIH-KREg"/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 l="14394" t="6364" r="21969" b="6362"/>
          <a:stretch/>
        </p:blipFill>
        <p:spPr>
          <a:xfrm>
            <a:off x="2182091" y="1470908"/>
            <a:ext cx="8375073" cy="5039958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innerShdw blurRad="469900">
              <a:srgbClr val="000000">
                <a:alpha val="86000"/>
              </a:srgbClr>
            </a:innerShdw>
          </a:effectLst>
          <a:scene3d>
            <a:camera prst="orthographicFront"/>
            <a:lightRig rig="soft" dir="t"/>
          </a:scene3d>
          <a:sp3d/>
        </p:spPr>
      </p:pic>
      <p:sp>
        <p:nvSpPr>
          <p:cNvPr id="6" name="Rechthoek 5"/>
          <p:cNvSpPr/>
          <p:nvPr/>
        </p:nvSpPr>
        <p:spPr>
          <a:xfrm>
            <a:off x="10858500" y="6643299"/>
            <a:ext cx="1433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50" dirty="0"/>
              <a:t>© Jordi Boerdijk 2014</a:t>
            </a:r>
          </a:p>
        </p:txBody>
      </p:sp>
    </p:spTree>
    <p:extLst>
      <p:ext uri="{BB962C8B-B14F-4D97-AF65-F5344CB8AC3E}">
        <p14:creationId xmlns:p14="http://schemas.microsoft.com/office/powerpoint/2010/main" val="32318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679" y="6571464"/>
            <a:ext cx="1432684" cy="286536"/>
          </a:xfrm>
          <a:prstGeom prst="rect">
            <a:avLst/>
          </a:prstGeom>
        </p:spPr>
      </p:pic>
      <p:sp>
        <p:nvSpPr>
          <p:cNvPr id="2" name="Rond diagonale hoek rechthoek 1"/>
          <p:cNvSpPr/>
          <p:nvPr/>
        </p:nvSpPr>
        <p:spPr>
          <a:xfrm>
            <a:off x="3543299" y="374073"/>
            <a:ext cx="4333011" cy="93518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831647" y="487721"/>
            <a:ext cx="3756313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Viertaktmotor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upload.wikimedia.org/wikipedia/commons/a/a6/4-Stroke-Engi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309" y="1195607"/>
            <a:ext cx="2058842" cy="446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083" y="2431913"/>
            <a:ext cx="33051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844564" y="412173"/>
            <a:ext cx="6328135" cy="803564"/>
          </a:xfrm>
          <a:prstGeom prst="roundRect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Zo werkt de viertaktmotor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uMX3_gigcR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4990" y="1532009"/>
            <a:ext cx="8811491" cy="4956464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innerShdw blurRad="469900">
              <a:srgbClr val="000000">
                <a:alpha val="86000"/>
              </a:srgbClr>
            </a:innerShdw>
          </a:effectLst>
          <a:scene3d>
            <a:camera prst="orthographicFront"/>
            <a:lightRig rig="soft" dir="t"/>
          </a:scene3d>
          <a:sp3d/>
        </p:spPr>
      </p:pic>
      <p:sp>
        <p:nvSpPr>
          <p:cNvPr id="6" name="Rechthoek 5"/>
          <p:cNvSpPr/>
          <p:nvPr/>
        </p:nvSpPr>
        <p:spPr>
          <a:xfrm>
            <a:off x="10920845" y="6659273"/>
            <a:ext cx="1433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50" dirty="0"/>
              <a:t>© Jordi Boerdijk 2014</a:t>
            </a:r>
          </a:p>
        </p:txBody>
      </p:sp>
    </p:spTree>
    <p:extLst>
      <p:ext uri="{BB962C8B-B14F-4D97-AF65-F5344CB8AC3E}">
        <p14:creationId xmlns:p14="http://schemas.microsoft.com/office/powerpoint/2010/main" val="21725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5880" y="118532"/>
            <a:ext cx="11367020" cy="5091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nl-NL" dirty="0"/>
              <a:t>5</a:t>
            </a:r>
            <a:r>
              <a:rPr lang="nl-NL" dirty="0" smtClean="0"/>
              <a:t>. </a:t>
            </a:r>
            <a:r>
              <a:rPr lang="nl-NL" dirty="0" smtClean="0"/>
              <a:t>Waar kun je een twee- of viertaktmotor  in vinden?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5312" r="34554"/>
          <a:stretch/>
        </p:blipFill>
        <p:spPr>
          <a:xfrm>
            <a:off x="9110787" y="980542"/>
            <a:ext cx="1631374" cy="2283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2756" t="6232" r="2610" b="8555"/>
          <a:stretch/>
        </p:blipFill>
        <p:spPr>
          <a:xfrm rot="629990">
            <a:off x="1300485" y="3185085"/>
            <a:ext cx="2671077" cy="240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15152" t="2929" r="13030" b="2130"/>
          <a:stretch/>
        </p:blipFill>
        <p:spPr>
          <a:xfrm rot="20995312">
            <a:off x="1853796" y="781993"/>
            <a:ext cx="2447072" cy="22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5"/>
          <a:srcRect l="7423" t="6927" r="7989" b="13812"/>
          <a:stretch/>
        </p:blipFill>
        <p:spPr>
          <a:xfrm>
            <a:off x="4798354" y="1381990"/>
            <a:ext cx="3372056" cy="157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/>
          <a:srcRect l="1256" t="2124" r="1775" b="6254"/>
          <a:stretch/>
        </p:blipFill>
        <p:spPr>
          <a:xfrm>
            <a:off x="7190510" y="3823855"/>
            <a:ext cx="4156363" cy="267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5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E5997FD04DD499DD7E21DBD488AE7" ma:contentTypeVersion="" ma:contentTypeDescription="Een nieuw document maken." ma:contentTypeScope="" ma:versionID="dd0410db9fbbb9503e195ac3ef9d2e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082AF2-55BC-4E36-BB68-9B76D8B342A4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450A6FC-514E-4DC6-96FF-5C302E8710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BF0B19-1A14-4D09-BF20-DBCB7CC205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438</TotalTime>
  <Words>87</Words>
  <Application>Microsoft Office PowerPoint</Application>
  <PresentationFormat>Breedbeeld</PresentationFormat>
  <Paragraphs>26</Paragraphs>
  <Slides>7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Parallax</vt:lpstr>
      <vt:lpstr>2 &amp; 4 takt motoren</vt:lpstr>
      <vt:lpstr>PowerPoint-presentatie</vt:lpstr>
      <vt:lpstr>1. Tweetaktmotor </vt:lpstr>
      <vt:lpstr>2. Zo werkt de tweetaktmotor</vt:lpstr>
      <vt:lpstr>PowerPoint-presentatie</vt:lpstr>
      <vt:lpstr>PowerPoint-presentatie</vt:lpstr>
      <vt:lpstr>5. Waar kun je een twee- of viertaktmotor  in vinden?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&amp; 4 takt motoren</dc:title>
  <dc:creator>Jordi</dc:creator>
  <cp:lastModifiedBy>Wim ten Klooster</cp:lastModifiedBy>
  <cp:revision>33</cp:revision>
  <dcterms:created xsi:type="dcterms:W3CDTF">2014-09-16T13:25:41Z</dcterms:created>
  <dcterms:modified xsi:type="dcterms:W3CDTF">2015-12-04T09:29:09Z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0x010100D5FE5997FD04DD499DD7E21DBD488AE7</vt:lpwstr>
  </property>
</Properties>
</file>